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t-EE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/>
              <a:t>Puiga</a:t>
            </a:r>
            <a:r>
              <a:rPr lang="et-EE" dirty="0"/>
              <a:t> Spordihoone SA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t-EE" dirty="0"/>
              <a:t>Georg </a:t>
            </a:r>
            <a:r>
              <a:rPr lang="et-EE" dirty="0" err="1"/>
              <a:t>Ruuda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9101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Puiga</a:t>
            </a:r>
            <a:r>
              <a:rPr lang="et-EE" dirty="0"/>
              <a:t> Spordihoone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sz="2400" dirty="0"/>
          </a:p>
          <a:p>
            <a:endParaRPr lang="et-EE" sz="2400" dirty="0"/>
          </a:p>
          <a:p>
            <a:endParaRPr lang="et-EE" sz="2400" dirty="0"/>
          </a:p>
          <a:p>
            <a:endParaRPr lang="et-EE" sz="2400" dirty="0"/>
          </a:p>
          <a:p>
            <a:r>
              <a:rPr lang="et-EE" sz="2400" dirty="0" err="1"/>
              <a:t>Puiga</a:t>
            </a:r>
            <a:r>
              <a:rPr lang="et-EE" sz="2400" dirty="0"/>
              <a:t> spordihoone valmis 2009. aastal </a:t>
            </a:r>
            <a:r>
              <a:rPr lang="et-EE" sz="2400" dirty="0" err="1"/>
              <a:t>Puiga</a:t>
            </a:r>
            <a:r>
              <a:rPr lang="et-EE" sz="2400" dirty="0"/>
              <a:t> Põhikooli juurdeehitusena.</a:t>
            </a:r>
          </a:p>
          <a:p>
            <a:r>
              <a:rPr lang="et-EE" sz="2400" dirty="0"/>
              <a:t>Ehitust rahastati valla omavahenditest ja SEB laenu arvelt. Pangalaenu tagasimaksed lõpevad 2018. a oktoobris.</a:t>
            </a:r>
          </a:p>
          <a:p>
            <a:r>
              <a:rPr lang="et-EE" sz="2400" dirty="0" err="1"/>
              <a:t>Puiga</a:t>
            </a:r>
            <a:r>
              <a:rPr lang="et-EE" sz="2400" dirty="0"/>
              <a:t> spordihoones on suur saal, jõusaal, 3 klassiruumi, riietus- ja </a:t>
            </a:r>
            <a:r>
              <a:rPr lang="et-EE" sz="2400" dirty="0" err="1"/>
              <a:t>dušširuumid</a:t>
            </a:r>
            <a:r>
              <a:rPr lang="et-EE" sz="2400" dirty="0"/>
              <a:t>, 2 sauna, logopeediruum ja inventariruumid.</a:t>
            </a:r>
          </a:p>
        </p:txBody>
      </p:sp>
      <p:pic>
        <p:nvPicPr>
          <p:cNvPr id="4" name="Pildi kohatäi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8" b="6208"/>
          <a:stretch>
            <a:fillRect/>
          </a:stretch>
        </p:blipFill>
        <p:spPr>
          <a:xfrm>
            <a:off x="5617519" y="396716"/>
            <a:ext cx="3608859" cy="237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54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Jõusaal</a:t>
            </a:r>
            <a:br>
              <a:rPr lang="et-EE" dirty="0"/>
            </a:br>
            <a:r>
              <a:rPr lang="et-EE" dirty="0"/>
              <a:t>Spordisaal</a:t>
            </a:r>
            <a:br>
              <a:rPr lang="et-EE" dirty="0"/>
            </a:br>
            <a:r>
              <a:rPr lang="et-EE" dirty="0"/>
              <a:t>Arvutiklass</a:t>
            </a:r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155" y="863601"/>
            <a:ext cx="3626477" cy="2719858"/>
          </a:xfrm>
        </p:spPr>
      </p:pic>
      <p:pic>
        <p:nvPicPr>
          <p:cNvPr id="5" name="Pil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78" y="2693087"/>
            <a:ext cx="3372022" cy="2529017"/>
          </a:xfrm>
          <a:prstGeom prst="rect">
            <a:avLst/>
          </a:prstGeom>
        </p:spPr>
      </p:pic>
      <p:pic>
        <p:nvPicPr>
          <p:cNvPr id="6" name="Pil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117" y="3807255"/>
            <a:ext cx="3534033" cy="265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2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Puiga</a:t>
            </a:r>
            <a:r>
              <a:rPr lang="et-EE" dirty="0"/>
              <a:t> Spordihoone  nõukogu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err="1"/>
              <a:t>Puiga</a:t>
            </a:r>
            <a:r>
              <a:rPr lang="et-EE" dirty="0"/>
              <a:t> Spordihoone </a:t>
            </a:r>
            <a:r>
              <a:rPr lang="et-EE" dirty="0" err="1"/>
              <a:t>SA-l</a:t>
            </a:r>
            <a:r>
              <a:rPr lang="et-EE" dirty="0"/>
              <a:t> on 4 - liikmeline nõukogu, kuhu kuuluvad: </a:t>
            </a:r>
          </a:p>
          <a:p>
            <a:r>
              <a:rPr lang="et-EE" dirty="0"/>
              <a:t>Priit </a:t>
            </a:r>
            <a:r>
              <a:rPr lang="et-EE" dirty="0" err="1"/>
              <a:t>Süüden</a:t>
            </a:r>
            <a:endParaRPr lang="et-EE" dirty="0"/>
          </a:p>
          <a:p>
            <a:r>
              <a:rPr lang="et-EE" dirty="0"/>
              <a:t>Meelis Koppel</a:t>
            </a:r>
          </a:p>
          <a:p>
            <a:r>
              <a:rPr lang="et-EE" dirty="0" err="1"/>
              <a:t>Sixten</a:t>
            </a:r>
            <a:r>
              <a:rPr lang="et-EE" dirty="0"/>
              <a:t> Sild  </a:t>
            </a:r>
          </a:p>
          <a:p>
            <a:r>
              <a:rPr lang="et-EE" dirty="0"/>
              <a:t>Georg </a:t>
            </a:r>
            <a:r>
              <a:rPr lang="et-EE" dirty="0" err="1"/>
              <a:t>Ruuda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r>
              <a:rPr lang="et-EE" dirty="0"/>
              <a:t>Juhatuse liige hetkel puudub.</a:t>
            </a:r>
          </a:p>
        </p:txBody>
      </p:sp>
    </p:spTree>
    <p:extLst>
      <p:ext uri="{BB962C8B-B14F-4D97-AF65-F5344CB8AC3E}">
        <p14:creationId xmlns:p14="http://schemas.microsoft.com/office/powerpoint/2010/main" val="212406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Puiga</a:t>
            </a:r>
            <a:r>
              <a:rPr lang="et-EE" dirty="0"/>
              <a:t> Spordihoone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Spordihoones</a:t>
            </a:r>
            <a:r>
              <a:rPr lang="fi-FI" dirty="0"/>
              <a:t> on 2,5 </a:t>
            </a:r>
            <a:r>
              <a:rPr lang="fi-FI" dirty="0" err="1"/>
              <a:t>töökohta</a:t>
            </a:r>
            <a:r>
              <a:rPr lang="fi-FI" dirty="0"/>
              <a:t> </a:t>
            </a:r>
            <a:endParaRPr lang="et-EE" dirty="0"/>
          </a:p>
          <a:p>
            <a:r>
              <a:rPr lang="fi-FI" dirty="0" err="1"/>
              <a:t>Juhataja</a:t>
            </a:r>
            <a:r>
              <a:rPr lang="fi-FI" dirty="0"/>
              <a:t> </a:t>
            </a:r>
            <a:r>
              <a:rPr lang="et-EE" dirty="0"/>
              <a:t>(</a:t>
            </a:r>
            <a:r>
              <a:rPr lang="fi-FI" dirty="0"/>
              <a:t>0,5 kohta</a:t>
            </a:r>
            <a:r>
              <a:rPr lang="et-EE" dirty="0"/>
              <a:t>)</a:t>
            </a:r>
            <a:r>
              <a:rPr lang="fi-FI" dirty="0"/>
              <a:t> </a:t>
            </a:r>
            <a:r>
              <a:rPr lang="fi-FI" dirty="0" err="1"/>
              <a:t>kuupal</a:t>
            </a:r>
            <a:r>
              <a:rPr lang="et-EE" dirty="0"/>
              <a:t>k</a:t>
            </a:r>
            <a:r>
              <a:rPr lang="fi-FI" dirty="0"/>
              <a:t> 415 eurot </a:t>
            </a:r>
            <a:endParaRPr lang="et-EE" dirty="0"/>
          </a:p>
          <a:p>
            <a:r>
              <a:rPr lang="fi-FI" dirty="0"/>
              <a:t>2 </a:t>
            </a:r>
            <a:r>
              <a:rPr lang="fi-FI" dirty="0" err="1"/>
              <a:t>administraatorit</a:t>
            </a:r>
            <a:r>
              <a:rPr lang="fi-FI" dirty="0"/>
              <a:t> </a:t>
            </a:r>
            <a:r>
              <a:rPr lang="et-EE" dirty="0"/>
              <a:t>- </a:t>
            </a:r>
            <a:r>
              <a:rPr lang="fi-FI" dirty="0" err="1"/>
              <a:t>kuupalga</a:t>
            </a:r>
            <a:r>
              <a:rPr lang="et-EE" dirty="0"/>
              <a:t>d </a:t>
            </a:r>
            <a:r>
              <a:rPr lang="fi-FI" dirty="0"/>
              <a:t>505 eurot</a:t>
            </a:r>
            <a:endParaRPr lang="et-EE" dirty="0"/>
          </a:p>
          <a:p>
            <a:endParaRPr lang="et-EE" dirty="0"/>
          </a:p>
          <a:p>
            <a:r>
              <a:rPr lang="et-EE" dirty="0"/>
              <a:t>Spordihoone põhilisteks kasutajateks on </a:t>
            </a:r>
            <a:r>
              <a:rPr lang="et-EE" dirty="0" err="1"/>
              <a:t>Puiga</a:t>
            </a:r>
            <a:r>
              <a:rPr lang="et-EE" dirty="0"/>
              <a:t> Põhikooli õpilased. </a:t>
            </a:r>
          </a:p>
          <a:p>
            <a:r>
              <a:rPr lang="et-EE" dirty="0" err="1"/>
              <a:t>Puiga</a:t>
            </a:r>
            <a:r>
              <a:rPr lang="et-EE" dirty="0"/>
              <a:t> Põhikoolis õpib 180 last.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05639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Puiga</a:t>
            </a:r>
            <a:r>
              <a:rPr lang="et-EE" dirty="0"/>
              <a:t> Spordihoone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Valla toetus jooksvateks kuludeks 2017. a oli 22 570 eurot, ruumide renditulu koolilt (vallalt) 13 540 eurot ja muud tulud 3 600 eurot.</a:t>
            </a:r>
          </a:p>
          <a:p>
            <a:r>
              <a:rPr lang="et-EE" dirty="0"/>
              <a:t>2017. a laenu tagasimakse oli 34 200 eurot.</a:t>
            </a:r>
          </a:p>
          <a:p>
            <a:r>
              <a:rPr lang="et-EE" dirty="0"/>
              <a:t>2018. a eelarves on </a:t>
            </a:r>
            <a:r>
              <a:rPr lang="et-EE" dirty="0" err="1"/>
              <a:t>Puiga</a:t>
            </a:r>
            <a:r>
              <a:rPr lang="et-EE" dirty="0"/>
              <a:t> spordihoone kuludeks planeeritud tegevustoetusena 24 400 eurot ja laenu tagasimakseks 29 340 eurot.</a:t>
            </a:r>
          </a:p>
        </p:txBody>
      </p:sp>
    </p:spTree>
    <p:extLst>
      <p:ext uri="{BB962C8B-B14F-4D97-AF65-F5344CB8AC3E}">
        <p14:creationId xmlns:p14="http://schemas.microsoft.com/office/powerpoint/2010/main" val="122607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5190C0F-06A9-4A07-A2EA-FFA0F7E2F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Küsimused?</a:t>
            </a:r>
            <a:br>
              <a:rPr lang="et-EE" dirty="0"/>
            </a:br>
            <a:br>
              <a:rPr lang="et-EE" dirty="0"/>
            </a:br>
            <a:br>
              <a:rPr lang="et-EE" dirty="0"/>
            </a:br>
            <a:r>
              <a:rPr lang="et-EE" dirty="0"/>
              <a:t>TÄNAN!</a:t>
            </a:r>
          </a:p>
        </p:txBody>
      </p:sp>
    </p:spTree>
    <p:extLst>
      <p:ext uri="{BB962C8B-B14F-4D97-AF65-F5344CB8AC3E}">
        <p14:creationId xmlns:p14="http://schemas.microsoft.com/office/powerpoint/2010/main" val="324935264"/>
      </p:ext>
    </p:extLst>
  </p:cSld>
  <p:clrMapOvr>
    <a:masterClrMapping/>
  </p:clrMapOvr>
</p:sld>
</file>

<file path=ppt/theme/theme1.xml><?xml version="1.0" encoding="utf-8"?>
<a:theme xmlns:a="http://schemas.openxmlformats.org/drawingml/2006/main" name="Raam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TM03457475[[fn=Raam]]</Template>
  <TotalTime>40</TotalTime>
  <Words>183</Words>
  <Application>Microsoft Office PowerPoint</Application>
  <PresentationFormat>Laiekraan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Raam</vt:lpstr>
      <vt:lpstr>Puiga Spordihoone SA</vt:lpstr>
      <vt:lpstr>Puiga Spordihoone</vt:lpstr>
      <vt:lpstr>Jõusaal Spordisaal Arvutiklass</vt:lpstr>
      <vt:lpstr>Puiga Spordihoone  nõukogu</vt:lpstr>
      <vt:lpstr>Puiga Spordihoone</vt:lpstr>
      <vt:lpstr>Puiga Spordihoone</vt:lpstr>
      <vt:lpstr>Küsimused?   TÄNAN!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Puiga Spordihoone SA</dc:title>
  <dc:creator>Kasutaja</dc:creator>
  <cp:lastModifiedBy>Kasutaja</cp:lastModifiedBy>
  <cp:revision>5</cp:revision>
  <dcterms:created xsi:type="dcterms:W3CDTF">2018-01-16T11:31:22Z</dcterms:created>
  <dcterms:modified xsi:type="dcterms:W3CDTF">2018-01-17T08:34:40Z</dcterms:modified>
</cp:coreProperties>
</file>